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58" r:id="rId6"/>
    <p:sldId id="264" r:id="rId7"/>
    <p:sldId id="260" r:id="rId8"/>
    <p:sldId id="261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93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94" autoAdjust="0"/>
  </p:normalViewPr>
  <p:slideViewPr>
    <p:cSldViewPr snapToGrid="0">
      <p:cViewPr varScale="1">
        <p:scale>
          <a:sx n="158" d="100"/>
          <a:sy n="158" d="100"/>
        </p:scale>
        <p:origin x="112" y="1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aksei Laureshyn" userId="414b7f3f-cacc-4407-8ddd-79823dd684df" providerId="ADAL" clId="{4ACFEDC0-8F1D-4D1F-90BC-4AE2A1B536D5}"/>
    <pc:docChg chg="undo custSel modSld">
      <pc:chgData name="Aliaksei Laureshyn" userId="414b7f3f-cacc-4407-8ddd-79823dd684df" providerId="ADAL" clId="{4ACFEDC0-8F1D-4D1F-90BC-4AE2A1B536D5}" dt="2024-09-12T12:03:32.438" v="74" actId="947"/>
      <pc:docMkLst>
        <pc:docMk/>
      </pc:docMkLst>
      <pc:sldChg chg="modSp mod">
        <pc:chgData name="Aliaksei Laureshyn" userId="414b7f3f-cacc-4407-8ddd-79823dd684df" providerId="ADAL" clId="{4ACFEDC0-8F1D-4D1F-90BC-4AE2A1B536D5}" dt="2024-09-12T12:03:32.438" v="74" actId="947"/>
        <pc:sldMkLst>
          <pc:docMk/>
          <pc:sldMk cId="2702276108" sldId="257"/>
        </pc:sldMkLst>
        <pc:spChg chg="mod">
          <ac:chgData name="Aliaksei Laureshyn" userId="414b7f3f-cacc-4407-8ddd-79823dd684df" providerId="ADAL" clId="{4ACFEDC0-8F1D-4D1F-90BC-4AE2A1B536D5}" dt="2024-09-12T12:03:32.438" v="74" actId="947"/>
          <ac:spMkLst>
            <pc:docMk/>
            <pc:sldMk cId="2702276108" sldId="257"/>
            <ac:spMk id="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2B1E2-43D1-4463-A545-5AF132A26300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329A3-1AC5-4998-AFFC-581572EC29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82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95437" y="4358244"/>
            <a:ext cx="9901239" cy="783772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2400" i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GB" noProof="0" dirty="0"/>
              <a:t>Add presenter &amp; affiliation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1595438" y="1233488"/>
            <a:ext cx="9901238" cy="2768496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presentation title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0" hasCustomPrompt="1"/>
          </p:nvPr>
        </p:nvSpPr>
        <p:spPr>
          <a:xfrm>
            <a:off x="695325" y="115888"/>
            <a:ext cx="10801351" cy="6842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Add conference name, when &amp; where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E97CDAF-A5B2-44A4-A46A-AAC1FC034A9D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341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695325" y="1233489"/>
            <a:ext cx="10801351" cy="1566862"/>
          </a:xfrm>
        </p:spPr>
        <p:txBody>
          <a:bodyPr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section title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F621-821B-497C-B13F-16F2BB6230F6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47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 userDrawn="1">
            <p:ph sz="quarter" idx="10" hasCustomPrompt="1"/>
          </p:nvPr>
        </p:nvSpPr>
        <p:spPr>
          <a:xfrm>
            <a:off x="695325" y="1233487"/>
            <a:ext cx="10801350" cy="5003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Add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0DBC54D-7E58-4A7F-B342-8DDA89F9449D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9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95325" y="1233488"/>
            <a:ext cx="5221288" cy="5003801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Add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5388" y="1233487"/>
            <a:ext cx="5221287" cy="50038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Add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  <a:endParaRPr lang="en-GB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C4AE-BAA3-49F1-A5FD-CDE5E7EE1340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38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scree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/>
              <a:t>Click icon to add full-screen content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26DFF8C-0236-41D6-8C9F-40B6AFB1F5B2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27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 hasCustomPrompt="1"/>
          </p:nvPr>
        </p:nvSpPr>
        <p:spPr>
          <a:xfrm>
            <a:off x="1595438" y="115888"/>
            <a:ext cx="9217025" cy="9731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Thank you!!! / Contact info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95438" y="2811295"/>
            <a:ext cx="6955175" cy="222763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2400" b="0"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Add contact info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8822987" y="2821021"/>
            <a:ext cx="1989476" cy="22179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your photo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AA420A9-4D00-4B26-87D3-249EB219DB7C}" type="datetime4">
              <a:rPr lang="en-GB" smtClean="0"/>
              <a:t>12 September 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www.ictct.net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65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525" y="115888"/>
            <a:ext cx="10548938" cy="68421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GB" noProof="0" dirty="0"/>
              <a:t>Add slide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11230450" y="6416675"/>
            <a:ext cx="842488" cy="325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GB"/>
              <a:t>|  </a:t>
            </a:r>
            <a:fld id="{C19D5493-6A43-4680-9B78-D797452E81F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19063" y="6416675"/>
            <a:ext cx="8771599" cy="325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www.ictct.net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5" y="1233488"/>
            <a:ext cx="1080135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Add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5721" y="6416676"/>
            <a:ext cx="2189671" cy="325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18A495A8-439C-4FCD-A475-DA61AEEE3E9C}" type="datetime4">
              <a:rPr lang="en-GB" smtClean="0"/>
              <a:t>12 September 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50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62" r:id="rId5"/>
    <p:sldLayoutId id="214748366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 Narrow" panose="020B0606020202030204" pitchFamily="34" charset="0"/>
          <a:ea typeface="+mj-ea"/>
          <a:cs typeface="Calibri Light" panose="020F03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Wingdings" panose="05000000000000000000" pitchFamily="2" charset="2"/>
        <a:buNone/>
        <a:defRPr sz="4400" kern="1200">
          <a:solidFill>
            <a:schemeClr val="tx2"/>
          </a:solidFill>
          <a:latin typeface="+mn-lt"/>
          <a:ea typeface="+mn-ea"/>
          <a:cs typeface="+mn-cs"/>
        </a:defRPr>
      </a:lvl1pPr>
      <a:lvl2pPr marL="625475" indent="-354013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40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3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3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3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7">
          <p15:clr>
            <a:srgbClr val="F26B43"/>
          </p15:clr>
        </p15:guide>
        <p15:guide id="2" pos="75">
          <p15:clr>
            <a:srgbClr val="F26B43"/>
          </p15:clr>
        </p15:guide>
        <p15:guide id="3" orient="horz" pos="73">
          <p15:clr>
            <a:srgbClr val="F26B43"/>
          </p15:clr>
        </p15:guide>
        <p15:guide id="4" pos="7605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pos="166" userDrawn="1">
          <p15:clr>
            <a:srgbClr val="F26B43"/>
          </p15:clr>
        </p15:guide>
        <p15:guide id="7" pos="438" userDrawn="1">
          <p15:clr>
            <a:srgbClr val="F26B43"/>
          </p15:clr>
        </p15:guide>
        <p15:guide id="8" orient="horz" pos="777" userDrawn="1">
          <p15:clr>
            <a:srgbClr val="F26B43"/>
          </p15:clr>
        </p15:guide>
        <p15:guide id="9" pos="6811" userDrawn="1">
          <p15:clr>
            <a:srgbClr val="F26B43"/>
          </p15:clr>
        </p15:guide>
        <p15:guide id="10" pos="7242" userDrawn="1">
          <p15:clr>
            <a:srgbClr val="F26B43"/>
          </p15:clr>
        </p15:guide>
        <p15:guide id="11" orient="horz" pos="4042" userDrawn="1">
          <p15:clr>
            <a:srgbClr val="F26B43"/>
          </p15:clr>
        </p15:guide>
        <p15:guide id="12" orient="horz" pos="3929" userDrawn="1">
          <p15:clr>
            <a:srgbClr val="F26B43"/>
          </p15:clr>
        </p15:guide>
        <p15:guide id="13" pos="1005" userDrawn="1">
          <p15:clr>
            <a:srgbClr val="F26B43"/>
          </p15:clr>
        </p15:guide>
        <p15:guide id="14" pos="3727" userDrawn="1">
          <p15:clr>
            <a:srgbClr val="F26B43"/>
          </p15:clr>
        </p15:guide>
        <p15:guide id="15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36</a:t>
            </a:r>
            <a:r>
              <a:rPr lang="en-GB" baseline="30000" dirty="0"/>
              <a:t>th</a:t>
            </a:r>
            <a:r>
              <a:rPr lang="en-GB" dirty="0"/>
              <a:t> ICTCT conference, 17–18 October 2024, the Hague, the Netherlands</a:t>
            </a:r>
          </a:p>
        </p:txBody>
      </p:sp>
    </p:spTree>
    <p:extLst>
      <p:ext uri="{BB962C8B-B14F-4D97-AF65-F5344CB8AC3E}">
        <p14:creationId xmlns:p14="http://schemas.microsoft.com/office/powerpoint/2010/main" val="270227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2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67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21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6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19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243F01D5-1622-4BB5-883E-39B9FAC3C7B6}"/>
              </a:ext>
            </a:extLst>
          </p:cNvPr>
          <p:cNvSpPr>
            <a:spLocks noChangeAspect="1"/>
          </p:cNvSpPr>
          <p:nvPr/>
        </p:nvSpPr>
        <p:spPr>
          <a:xfrm>
            <a:off x="1595439" y="1504527"/>
            <a:ext cx="1820046" cy="592078"/>
          </a:xfrm>
          <a:prstGeom prst="roundRect">
            <a:avLst>
              <a:gd name="adj" fmla="val 0"/>
            </a:avLst>
          </a:prstGeom>
          <a:solidFill>
            <a:srgbClr val="293F7D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2"/>
                </a:solidFill>
              </a:rPr>
              <a:t>Dark 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40A6AC-CAC6-4EAD-8572-C819815D1AC7}"/>
              </a:ext>
            </a:extLst>
          </p:cNvPr>
          <p:cNvSpPr txBox="1"/>
          <p:nvPr/>
        </p:nvSpPr>
        <p:spPr>
          <a:xfrm>
            <a:off x="5916614" y="1523567"/>
            <a:ext cx="2462213" cy="55399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RGB:</a:t>
            </a:r>
            <a:r>
              <a:rPr lang="en-GB" dirty="0">
                <a:solidFill>
                  <a:schemeClr val="bg2"/>
                </a:solidFill>
                <a:cs typeface="Helvetica" panose="020B0604020202020204" pitchFamily="34" charset="0"/>
              </a:rPr>
              <a:t> </a:t>
            </a:r>
            <a:r>
              <a:rPr lang="en-GB" spc="300" dirty="0">
                <a:solidFill>
                  <a:schemeClr val="bg2"/>
                </a:solidFill>
                <a:cs typeface="Helvetica" panose="020B0604020202020204" pitchFamily="34" charset="0"/>
              </a:rPr>
              <a:t>(41, 63, 125)</a:t>
            </a:r>
          </a:p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HEX: </a:t>
            </a:r>
            <a:r>
              <a:rPr lang="en-GB" spc="600" dirty="0">
                <a:solidFill>
                  <a:schemeClr val="bg2"/>
                </a:solidFill>
                <a:cs typeface="Helvetica" panose="020B0604020202020204" pitchFamily="34" charset="0"/>
              </a:rPr>
              <a:t>#293f7d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FDC0EA-0A0B-469B-8DFF-7FE19C221953}"/>
              </a:ext>
            </a:extLst>
          </p:cNvPr>
          <p:cNvSpPr txBox="1"/>
          <p:nvPr/>
        </p:nvSpPr>
        <p:spPr>
          <a:xfrm>
            <a:off x="5916614" y="3277096"/>
            <a:ext cx="2795637" cy="55399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RGB:</a:t>
            </a:r>
            <a:r>
              <a:rPr lang="en-GB" dirty="0">
                <a:solidFill>
                  <a:schemeClr val="bg2"/>
                </a:solidFill>
                <a:cs typeface="Helvetica" panose="020B0604020202020204" pitchFamily="34" charset="0"/>
              </a:rPr>
              <a:t> </a:t>
            </a:r>
            <a:r>
              <a:rPr lang="en-GB" spc="300" dirty="0">
                <a:solidFill>
                  <a:schemeClr val="bg2"/>
                </a:solidFill>
                <a:cs typeface="Helvetica" panose="020B0604020202020204" pitchFamily="34" charset="0"/>
              </a:rPr>
              <a:t>(234, 243, 250)</a:t>
            </a:r>
          </a:p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HEX: </a:t>
            </a:r>
            <a:r>
              <a:rPr lang="en-GB" spc="600" dirty="0">
                <a:solidFill>
                  <a:schemeClr val="bg2"/>
                </a:solidFill>
                <a:cs typeface="Helvetica" panose="020B0604020202020204" pitchFamily="34" charset="0"/>
              </a:rPr>
              <a:t>#eaf3fa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656ABB-2484-4B82-8A01-512731DF281B}"/>
              </a:ext>
            </a:extLst>
          </p:cNvPr>
          <p:cNvSpPr txBox="1"/>
          <p:nvPr/>
        </p:nvSpPr>
        <p:spPr>
          <a:xfrm>
            <a:off x="5916614" y="2400637"/>
            <a:ext cx="2795637" cy="55399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RGB:</a:t>
            </a:r>
            <a:r>
              <a:rPr lang="en-GB" dirty="0">
                <a:solidFill>
                  <a:schemeClr val="bg2"/>
                </a:solidFill>
                <a:cs typeface="Helvetica" panose="020B0604020202020204" pitchFamily="34" charset="0"/>
              </a:rPr>
              <a:t> </a:t>
            </a:r>
            <a:r>
              <a:rPr lang="en-GB" spc="300" dirty="0">
                <a:solidFill>
                  <a:schemeClr val="bg2"/>
                </a:solidFill>
                <a:cs typeface="Helvetica" panose="020B0604020202020204" pitchFamily="34" charset="0"/>
              </a:rPr>
              <a:t>(145, 176, 201)</a:t>
            </a:r>
          </a:p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HEX: </a:t>
            </a:r>
            <a:r>
              <a:rPr lang="en-GB" spc="600" dirty="0">
                <a:solidFill>
                  <a:schemeClr val="bg2"/>
                </a:solidFill>
                <a:cs typeface="Helvetica" panose="020B0604020202020204" pitchFamily="34" charset="0"/>
              </a:rPr>
              <a:t>#91b0c9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68EF37-F322-4103-87AB-9330D0D501AF}"/>
              </a:ext>
            </a:extLst>
          </p:cNvPr>
          <p:cNvSpPr txBox="1"/>
          <p:nvPr/>
        </p:nvSpPr>
        <p:spPr>
          <a:xfrm>
            <a:off x="5916613" y="4133427"/>
            <a:ext cx="2128788" cy="55399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RGB:</a:t>
            </a:r>
            <a:r>
              <a:rPr lang="en-GB" dirty="0">
                <a:solidFill>
                  <a:schemeClr val="bg2"/>
                </a:solidFill>
                <a:cs typeface="Helvetica" panose="020B0604020202020204" pitchFamily="34" charset="0"/>
              </a:rPr>
              <a:t> </a:t>
            </a:r>
            <a:r>
              <a:rPr lang="en-GB" spc="300" dirty="0">
                <a:solidFill>
                  <a:schemeClr val="bg2"/>
                </a:solidFill>
                <a:cs typeface="Helvetica" panose="020B0604020202020204" pitchFamily="34" charset="0"/>
              </a:rPr>
              <a:t>(255, 0, 0)</a:t>
            </a:r>
          </a:p>
          <a:p>
            <a:r>
              <a:rPr lang="en-GB" b="1" dirty="0">
                <a:solidFill>
                  <a:schemeClr val="bg2"/>
                </a:solidFill>
                <a:cs typeface="Helvetica" panose="020B0604020202020204" pitchFamily="34" charset="0"/>
              </a:rPr>
              <a:t>HEX: </a:t>
            </a:r>
            <a:r>
              <a:rPr lang="en-GB" spc="600" dirty="0">
                <a:solidFill>
                  <a:schemeClr val="bg2"/>
                </a:solidFill>
                <a:cs typeface="Helvetica" panose="020B0604020202020204" pitchFamily="34" charset="0"/>
              </a:rPr>
              <a:t>#FF0000</a:t>
            </a:r>
          </a:p>
        </p:txBody>
      </p:sp>
      <p:sp>
        <p:nvSpPr>
          <p:cNvPr id="13" name="Rounded Rectangle 1">
            <a:extLst>
              <a:ext uri="{FF2B5EF4-FFF2-40B4-BE49-F238E27FC236}">
                <a16:creationId xmlns:a16="http://schemas.microsoft.com/office/drawing/2014/main" id="{06C57767-A987-4F37-BC9F-253F0CDFF389}"/>
              </a:ext>
            </a:extLst>
          </p:cNvPr>
          <p:cNvSpPr>
            <a:spLocks noChangeAspect="1"/>
          </p:cNvSpPr>
          <p:nvPr/>
        </p:nvSpPr>
        <p:spPr>
          <a:xfrm>
            <a:off x="1595439" y="2381597"/>
            <a:ext cx="1820046" cy="592078"/>
          </a:xfrm>
          <a:prstGeom prst="roundRect">
            <a:avLst>
              <a:gd name="adj" fmla="val 0"/>
            </a:avLst>
          </a:prstGeom>
          <a:solidFill>
            <a:srgbClr val="91B0C9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2"/>
                </a:solidFill>
              </a:rPr>
              <a:t>Header</a:t>
            </a:r>
          </a:p>
        </p:txBody>
      </p:sp>
      <p:sp>
        <p:nvSpPr>
          <p:cNvPr id="16" name="Rounded Rectangle 1">
            <a:extLst>
              <a:ext uri="{FF2B5EF4-FFF2-40B4-BE49-F238E27FC236}">
                <a16:creationId xmlns:a16="http://schemas.microsoft.com/office/drawing/2014/main" id="{3A1D95E0-E989-4C81-BF5F-454C31D9AC11}"/>
              </a:ext>
            </a:extLst>
          </p:cNvPr>
          <p:cNvSpPr>
            <a:spLocks noChangeAspect="1"/>
          </p:cNvSpPr>
          <p:nvPr/>
        </p:nvSpPr>
        <p:spPr>
          <a:xfrm>
            <a:off x="1595439" y="4133427"/>
            <a:ext cx="1820046" cy="592078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Accent colour</a:t>
            </a:r>
          </a:p>
        </p:txBody>
      </p:sp>
      <p:sp>
        <p:nvSpPr>
          <p:cNvPr id="17" name="Rounded Rectangle 1">
            <a:extLst>
              <a:ext uri="{FF2B5EF4-FFF2-40B4-BE49-F238E27FC236}">
                <a16:creationId xmlns:a16="http://schemas.microsoft.com/office/drawing/2014/main" id="{DA11EA2C-46ED-4C28-8D74-73031B25F008}"/>
              </a:ext>
            </a:extLst>
          </p:cNvPr>
          <p:cNvSpPr>
            <a:spLocks noChangeAspect="1"/>
          </p:cNvSpPr>
          <p:nvPr/>
        </p:nvSpPr>
        <p:spPr>
          <a:xfrm>
            <a:off x="1595439" y="3258667"/>
            <a:ext cx="1820046" cy="592078"/>
          </a:xfrm>
          <a:prstGeom prst="roundRect">
            <a:avLst>
              <a:gd name="adj" fmla="val 0"/>
            </a:avLst>
          </a:prstGeom>
          <a:solidFill>
            <a:srgbClr val="EAF3FA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</a:rPr>
              <a:t>Light background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023191F9-5BF5-44CD-B10C-8FEFBD6E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Colour scheme</a:t>
            </a:r>
          </a:p>
        </p:txBody>
      </p:sp>
    </p:spTree>
    <p:extLst>
      <p:ext uri="{BB962C8B-B14F-4D97-AF65-F5344CB8AC3E}">
        <p14:creationId xmlns:p14="http://schemas.microsoft.com/office/powerpoint/2010/main" val="279445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023191F9-5BF5-44CD-B10C-8FEFBD6E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add date &amp; slide numbers (NOT recommended</a:t>
            </a:r>
            <a:r>
              <a:rPr lang="en-GB"/>
              <a:t>, though)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868373-1BD0-4CCF-94BD-A6C08EBE6E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642" b="27256"/>
          <a:stretch/>
        </p:blipFill>
        <p:spPr>
          <a:xfrm>
            <a:off x="1523756" y="1233488"/>
            <a:ext cx="3446829" cy="1496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F37F19-670D-474A-B6BE-01474E9CF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388" y="1233488"/>
            <a:ext cx="3762375" cy="1752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B33E9B8-C72E-411D-AC07-634C8015378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22" t="1868"/>
          <a:stretch/>
        </p:blipFill>
        <p:spPr>
          <a:xfrm>
            <a:off x="3346027" y="3542453"/>
            <a:ext cx="4969542" cy="319965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12B076-CE50-4ACF-89CA-D8FDF2B04A6D}"/>
              </a:ext>
            </a:extLst>
          </p:cNvPr>
          <p:cNvSpPr txBox="1"/>
          <p:nvPr/>
        </p:nvSpPr>
        <p:spPr>
          <a:xfrm>
            <a:off x="1243014" y="1233488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cs typeface="Helvetica" panose="020B0604020202020204" pitchFamily="34" charset="0"/>
              </a:rPr>
              <a:t>1.</a:t>
            </a:r>
            <a:endParaRPr lang="en-GB" spc="600" dirty="0">
              <a:solidFill>
                <a:srgbClr val="FF0000"/>
              </a:solidFill>
              <a:cs typeface="Helvetica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20C029-7A0B-4053-A8C7-F315973DD8F5}"/>
              </a:ext>
            </a:extLst>
          </p:cNvPr>
          <p:cNvSpPr txBox="1"/>
          <p:nvPr/>
        </p:nvSpPr>
        <p:spPr>
          <a:xfrm>
            <a:off x="5999820" y="1233487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cs typeface="Helvetica" panose="020B0604020202020204" pitchFamily="34" charset="0"/>
              </a:rPr>
              <a:t>2.</a:t>
            </a:r>
            <a:endParaRPr lang="en-GB" spc="600" dirty="0">
              <a:solidFill>
                <a:srgbClr val="FF0000"/>
              </a:solidFill>
              <a:cs typeface="Helvetica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69B5CB-DAE5-4FEA-A692-425396C5D444}"/>
              </a:ext>
            </a:extLst>
          </p:cNvPr>
          <p:cNvSpPr txBox="1"/>
          <p:nvPr/>
        </p:nvSpPr>
        <p:spPr>
          <a:xfrm>
            <a:off x="2956668" y="3481555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cs typeface="Helvetica" panose="020B0604020202020204" pitchFamily="34" charset="0"/>
              </a:rPr>
              <a:t>3.</a:t>
            </a:r>
            <a:endParaRPr lang="en-GB" spc="600" dirty="0">
              <a:solidFill>
                <a:srgbClr val="FF0000"/>
              </a:solidFill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45342"/>
      </p:ext>
    </p:extLst>
  </p:cSld>
  <p:clrMapOvr>
    <a:masterClrMapping/>
  </p:clrMapOvr>
</p:sld>
</file>

<file path=ppt/theme/theme1.xml><?xml version="1.0" encoding="utf-8"?>
<a:theme xmlns:a="http://schemas.openxmlformats.org/drawingml/2006/main" name="ICTCT template">
  <a:themeElements>
    <a:clrScheme name="ICTCT colour palette">
      <a:dk1>
        <a:srgbClr val="293F7D"/>
      </a:dk1>
      <a:lt1>
        <a:srgbClr val="91B0C9"/>
      </a:lt1>
      <a:dk2>
        <a:srgbClr val="EAF3FA"/>
      </a:dk2>
      <a:lt2>
        <a:srgbClr val="FFFFFF"/>
      </a:lt2>
      <a:accent1>
        <a:srgbClr val="FFC000"/>
      </a:accent1>
      <a:accent2>
        <a:srgbClr val="ED7D31"/>
      </a:accent2>
      <a:accent3>
        <a:srgbClr val="70AD47"/>
      </a:accent3>
      <a:accent4>
        <a:srgbClr val="293F7D"/>
      </a:accent4>
      <a:accent5>
        <a:srgbClr val="91B0C9"/>
      </a:accent5>
      <a:accent6>
        <a:srgbClr val="EAF3FA"/>
      </a:accent6>
      <a:hlink>
        <a:srgbClr val="A5A5A5"/>
      </a:hlink>
      <a:folHlink>
        <a:srgbClr val="A5A5A5"/>
      </a:folHlink>
    </a:clrScheme>
    <a:fontScheme name="ICTCT font selec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TCT_presentation_template_16x9.potx" id="{B4F22483-A1CB-4A4B-B704-AF3B464DC88D}" vid="{AEF2DA13-FEC6-4E0A-8FEB-0562004F97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A779B53E1FE64BBD599BE137641834" ma:contentTypeVersion="11" ma:contentTypeDescription="Skapa ett nytt dokument." ma:contentTypeScope="" ma:versionID="a1d9b92a1586ccdfd395bf603f4f7c30">
  <xsd:schema xmlns:xsd="http://www.w3.org/2001/XMLSchema" xmlns:xs="http://www.w3.org/2001/XMLSchema" xmlns:p="http://schemas.microsoft.com/office/2006/metadata/properties" xmlns:ns3="1ee26268-583f-4e78-9856-ff32e0b4ad21" xmlns:ns4="74f8e5bc-04da-4de3-8b91-fe5e6c5fa7f0" targetNamespace="http://schemas.microsoft.com/office/2006/metadata/properties" ma:root="true" ma:fieldsID="329f678ddf9a0d47d192ffa3f3662a2c" ns3:_="" ns4:_="">
    <xsd:import namespace="1ee26268-583f-4e78-9856-ff32e0b4ad21"/>
    <xsd:import namespace="74f8e5bc-04da-4de3-8b91-fe5e6c5fa7f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26268-583f-4e78-9856-ff32e0b4ad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8e5bc-04da-4de3-8b91-fe5e6c5fa7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682677-86F6-4BE0-9FE6-22D8A655D56C}">
  <ds:schemaRefs>
    <ds:schemaRef ds:uri="http://purl.org/dc/terms/"/>
    <ds:schemaRef ds:uri="http://purl.org/dc/dcmitype/"/>
    <ds:schemaRef ds:uri="74f8e5bc-04da-4de3-8b91-fe5e6c5fa7f0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1ee26268-583f-4e78-9856-ff32e0b4ad2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56B19C-6772-41CC-B93F-01603DC60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e26268-583f-4e78-9856-ff32e0b4ad21"/>
    <ds:schemaRef ds:uri="74f8e5bc-04da-4de3-8b91-fe5e6c5fa7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A07E2F-A5BC-455F-8DF2-7C9CE776E7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ICTCT_presentation_template_16x9</Template>
  <TotalTime>2</TotalTime>
  <Words>93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Helvetica</vt:lpstr>
      <vt:lpstr>Wingdings</vt:lpstr>
      <vt:lpstr>ICTCT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Colour scheme</vt:lpstr>
      <vt:lpstr>How to add date &amp; slide numbers (NOT recommended, though)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Aliaksei Laureshyn</dc:creator>
  <cp:lastModifiedBy>Aliaksei Laureshyn</cp:lastModifiedBy>
  <cp:revision>1</cp:revision>
  <dcterms:created xsi:type="dcterms:W3CDTF">2023-10-10T14:20:05Z</dcterms:created>
  <dcterms:modified xsi:type="dcterms:W3CDTF">2024-09-12T12:03:32Z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0x01010010A779B53E1FE64BBD599BE137641834</vt:lpwstr>
  </property>
</Properties>
</file>