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5A0F"/>
    <a:srgbClr val="0B8D43"/>
    <a:srgbClr val="E3DED1"/>
    <a:srgbClr val="76C49C"/>
    <a:srgbClr val="000099"/>
    <a:srgbClr val="6F4A2C"/>
    <a:srgbClr val="534D40"/>
    <a:srgbClr val="A5A3B0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68740" autoAdjust="0"/>
  </p:normalViewPr>
  <p:slideViewPr>
    <p:cSldViewPr snapToGrid="0">
      <p:cViewPr varScale="1">
        <p:scale>
          <a:sx n="83" d="100"/>
          <a:sy n="83" d="100"/>
        </p:scale>
        <p:origin x="1476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aksei Laureshyn" userId="414b7f3f-cacc-4407-8ddd-79823dd684df" providerId="ADAL" clId="{1BD59721-F686-480E-9EFA-E9C96F0B93A4}"/>
    <pc:docChg chg="modSld">
      <pc:chgData name="Aliaksei Laureshyn" userId="414b7f3f-cacc-4407-8ddd-79823dd684df" providerId="ADAL" clId="{1BD59721-F686-480E-9EFA-E9C96F0B93A4}" dt="2025-08-05T08:42:56.053" v="52" actId="6549"/>
      <pc:docMkLst>
        <pc:docMk/>
      </pc:docMkLst>
      <pc:sldChg chg="modSp mod">
        <pc:chgData name="Aliaksei Laureshyn" userId="414b7f3f-cacc-4407-8ddd-79823dd684df" providerId="ADAL" clId="{1BD59721-F686-480E-9EFA-E9C96F0B93A4}" dt="2025-08-05T08:42:56.053" v="52" actId="6549"/>
        <pc:sldMkLst>
          <pc:docMk/>
          <pc:sldMk cId="406369461" sldId="256"/>
        </pc:sldMkLst>
        <pc:spChg chg="mod">
          <ac:chgData name="Aliaksei Laureshyn" userId="414b7f3f-cacc-4407-8ddd-79823dd684df" providerId="ADAL" clId="{1BD59721-F686-480E-9EFA-E9C96F0B93A4}" dt="2025-08-05T08:42:56.053" v="52" actId="6549"/>
          <ac:spMkLst>
            <pc:docMk/>
            <pc:sldMk cId="406369461" sldId="256"/>
            <ac:spMk id="3" creationId="{6A9C1877-B6CC-818F-EF34-B4F0AB901E5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2B1E2-43D1-4463-A545-5AF132A26300}" type="datetimeFigureOut">
              <a:rPr lang="en-GB" smtClean="0"/>
              <a:t>05/08/2025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329A3-1AC5-4998-AFFC-581572EC29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827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16163" y="4086225"/>
            <a:ext cx="9875837" cy="2151063"/>
          </a:xfrm>
          <a:prstGeom prst="rect">
            <a:avLst/>
          </a:prstGeom>
        </p:spPr>
        <p:txBody>
          <a:bodyPr rIns="36000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2400" i="0" cap="small" baseline="0">
                <a:solidFill>
                  <a:srgbClr val="0B8D43"/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Add presenter &amp; affiliation</a:t>
            </a:r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10" hasCustomPrompt="1"/>
          </p:nvPr>
        </p:nvSpPr>
        <p:spPr>
          <a:xfrm>
            <a:off x="-1" y="225425"/>
            <a:ext cx="12192001" cy="422274"/>
          </a:xfrm>
          <a:prstGeom prst="rect">
            <a:avLst/>
          </a:prstGeom>
        </p:spPr>
        <p:txBody>
          <a:bodyPr anchor="b" anchorCtr="1">
            <a:noAutofit/>
          </a:bodyPr>
          <a:lstStyle>
            <a:lvl1pPr marL="0" indent="0" algn="ctr">
              <a:buNone/>
              <a:defRPr sz="1800">
                <a:solidFill>
                  <a:srgbClr val="0B8D43"/>
                </a:solidFill>
              </a:defRPr>
            </a:lvl1pPr>
          </a:lstStyle>
          <a:p>
            <a:pPr lvl="0"/>
            <a:r>
              <a:rPr lang="en-US" dirty="0"/>
              <a:t>Add event name | when &amp; where</a:t>
            </a:r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1774AE7-0199-1525-8ADF-FB495C0850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3638" y="657225"/>
            <a:ext cx="11028362" cy="3419473"/>
          </a:xfrm>
        </p:spPr>
        <p:txBody>
          <a:bodyPr rIns="360000" anchor="b" anchorCtr="0"/>
          <a:lstStyle>
            <a:lvl1pPr algn="r">
              <a:defRPr sz="4000">
                <a:solidFill>
                  <a:srgbClr val="F75A0F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Add presentation title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570517-29DC-49C7-F85F-CC74D293DF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5010" y="4664421"/>
            <a:ext cx="3289477" cy="191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4092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BFC5AF0-FFA9-073D-889D-4FB14B1F3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16164" y="1321505"/>
            <a:ext cx="9875836" cy="1062920"/>
          </a:xfrm>
          <a:noFill/>
        </p:spPr>
        <p:txBody>
          <a:bodyPr wrap="square" lIns="360000" tIns="324000" bIns="180000" anchor="b" anchorCtr="0">
            <a:spAutoFit/>
          </a:bodyPr>
          <a:lstStyle>
            <a:lvl1pPr algn="r">
              <a:defRPr sz="4000" b="0">
                <a:solidFill>
                  <a:srgbClr val="F75A0F"/>
                </a:solidFill>
              </a:defRPr>
            </a:lvl1pPr>
          </a:lstStyle>
          <a:p>
            <a:r>
              <a:rPr lang="en-US" dirty="0"/>
              <a:t>Add section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37428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inver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BFC5AF0-FFA9-073D-889D-4FB14B1F3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16164" y="1321505"/>
            <a:ext cx="9875836" cy="1062920"/>
          </a:xfrm>
          <a:solidFill>
            <a:srgbClr val="F75A0F"/>
          </a:solidFill>
        </p:spPr>
        <p:txBody>
          <a:bodyPr wrap="square" lIns="360000" tIns="324000" bIns="180000" anchor="b" anchorCtr="0">
            <a:spAutoFit/>
          </a:bodyPr>
          <a:lstStyle>
            <a:lvl1pPr algn="r">
              <a:defRPr sz="4000" b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Add section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31303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heading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9EBEEE7-69B5-1944-EB90-DD81D1E959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slide heading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27F633-F1D2-2BB9-30C7-3E8F1AD3173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42913" y="1304926"/>
            <a:ext cx="11749087" cy="5327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0292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ide 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/>
              <a:t>Add slide heading</a:t>
            </a:r>
          </a:p>
        </p:txBody>
      </p:sp>
    </p:spTree>
    <p:extLst>
      <p:ext uri="{BB962C8B-B14F-4D97-AF65-F5344CB8AC3E}">
        <p14:creationId xmlns:p14="http://schemas.microsoft.com/office/powerpoint/2010/main" val="1870110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0386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AFroSAFE Academ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2316163" y="2384425"/>
            <a:ext cx="7272926" cy="1692276"/>
          </a:xfrm>
          <a:prstGeom prst="rect">
            <a:avLst/>
          </a:prstGeom>
        </p:spPr>
        <p:txBody>
          <a:bodyPr rIns="360000" anchor="b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2400" b="0">
                <a:solidFill>
                  <a:srgbClr val="0B8D43"/>
                </a:solidFill>
              </a:defRPr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dirty="0"/>
              <a:t>Add contact info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 hasCustomPrompt="1"/>
          </p:nvPr>
        </p:nvSpPr>
        <p:spPr>
          <a:xfrm>
            <a:off x="9589088" y="1916700"/>
            <a:ext cx="2160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400">
                <a:solidFill>
                  <a:srgbClr val="0B8D43"/>
                </a:solidFill>
              </a:defRPr>
            </a:lvl1pPr>
          </a:lstStyle>
          <a:p>
            <a:r>
              <a:rPr lang="en-GB" dirty="0"/>
              <a:t>Click icon to add your photo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BBB5040E-0711-B8EE-D9F1-8D0EAB2938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82277" y="0"/>
            <a:ext cx="11009723" cy="1304926"/>
          </a:xfrm>
        </p:spPr>
        <p:txBody>
          <a:bodyPr>
            <a:normAutofit/>
          </a:bodyPr>
          <a:lstStyle>
            <a:lvl1pPr algn="l">
              <a:defRPr sz="4000" b="0"/>
            </a:lvl1pPr>
          </a:lstStyle>
          <a:p>
            <a:r>
              <a:rPr lang="en-US" dirty="0"/>
              <a:t>Add contact / thank you note</a:t>
            </a:r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A5C868D-A286-374C-C899-DC3D3F27A0C9}"/>
              </a:ext>
            </a:extLst>
          </p:cNvPr>
          <p:cNvSpPr txBox="1"/>
          <p:nvPr userDrawn="1"/>
        </p:nvSpPr>
        <p:spPr>
          <a:xfrm>
            <a:off x="453578" y="6383838"/>
            <a:ext cx="2484099" cy="458757"/>
          </a:xfrm>
          <a:prstGeom prst="rect">
            <a:avLst/>
          </a:prstGeom>
          <a:noFill/>
        </p:spPr>
        <p:txBody>
          <a:bodyPr wrap="none" tIns="90000" rIns="90000" bIns="90000" rtlCol="0">
            <a:spAutoFit/>
          </a:bodyPr>
          <a:lstStyle/>
          <a:p>
            <a:pPr algn="r"/>
            <a:r>
              <a:rPr lang="en-GB" sz="1800" dirty="0">
                <a:solidFill>
                  <a:srgbClr val="F75A0F"/>
                </a:solidFill>
              </a:rPr>
              <a:t>www.ictct.net/afrosafe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2B047A-8F9B-9CDC-7FBC-B1A4B5AF34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5009" y="4426162"/>
            <a:ext cx="3289477" cy="191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31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57225"/>
          </a:xfrm>
          <a:prstGeom prst="rect">
            <a:avLst/>
          </a:prstGeom>
        </p:spPr>
        <p:txBody>
          <a:bodyPr vert="horz" wrap="none" lIns="360000" tIns="45720" rIns="360000" bIns="45720" rtlCol="0" anchor="ctr">
            <a:noAutofit/>
          </a:bodyPr>
          <a:lstStyle/>
          <a:p>
            <a:r>
              <a:rPr lang="en-US" dirty="0"/>
              <a:t>Add slide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913" y="1304925"/>
            <a:ext cx="11749087" cy="5326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Add first-level text</a:t>
            </a:r>
          </a:p>
          <a:p>
            <a:pPr lvl="1"/>
            <a:r>
              <a:rPr lang="en-US" dirty="0"/>
              <a:t>Add second-level text</a:t>
            </a:r>
          </a:p>
          <a:p>
            <a:pPr lvl="2"/>
            <a:r>
              <a:rPr lang="en-US" dirty="0"/>
              <a:t>Do not use more text levels</a:t>
            </a:r>
          </a:p>
          <a:p>
            <a:pPr lvl="3"/>
            <a:r>
              <a:rPr lang="en-US" dirty="0"/>
              <a:t>Do not use more text levels</a:t>
            </a:r>
          </a:p>
          <a:p>
            <a:pPr lvl="4"/>
            <a:r>
              <a:rPr lang="en-US" dirty="0"/>
              <a:t>Do not use more text levels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46BA8-8D7D-8A72-F8D2-FFCB806809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631200"/>
            <a:ext cx="2316163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B8D43"/>
                </a:solidFill>
              </a:defRPr>
            </a:lvl1pPr>
          </a:lstStyle>
          <a:p>
            <a:fld id="{D357CF42-53E3-461C-AEC2-8F961A11582F}" type="datetime1">
              <a:rPr lang="en-GB" smtClean="0"/>
              <a:pPr/>
              <a:t>05/08/2025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286BC9-8EF6-EE64-5A1C-33D989B410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14800" y="6631200"/>
            <a:ext cx="7134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B8D43"/>
                </a:solidFill>
              </a:defRPr>
            </a:lvl1pPr>
          </a:lstStyle>
          <a:p>
            <a:r>
              <a:rPr lang="en-GB" dirty="0"/>
              <a:t>www.ictct.net/afrosafe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9D6E0-810B-A3A0-DE00-8D36853F91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50046" y="6631200"/>
            <a:ext cx="27432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B8D43"/>
                </a:solidFill>
              </a:defRPr>
            </a:lvl1pPr>
          </a:lstStyle>
          <a:p>
            <a:r>
              <a:rPr lang="en-GB"/>
              <a:t>	|	</a:t>
            </a:r>
            <a:fld id="{152FA60A-82A1-4E87-BCA2-B548E6C0D19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9423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89" r:id="rId3"/>
    <p:sldLayoutId id="2147483759" r:id="rId4"/>
    <p:sldLayoutId id="2147483763" r:id="rId5"/>
    <p:sldLayoutId id="2147483652" r:id="rId6"/>
    <p:sldLayoutId id="2147483781" r:id="rId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kern="1200" cap="none" spc="0" baseline="0" dirty="0">
          <a:solidFill>
            <a:srgbClr val="F75A0F"/>
          </a:solidFill>
          <a:effectLst/>
          <a:latin typeface="+mj-lt"/>
          <a:ea typeface="+mn-ea"/>
          <a:cs typeface="+mn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54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Tx/>
        <a:buNone/>
        <a:defRPr sz="3600" kern="1200">
          <a:solidFill>
            <a:srgbClr val="0B8D4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541338" indent="0" algn="l" defTabSz="914400" rtl="0" eaLnBrk="1" latinLnBrk="0" hangingPunct="1">
        <a:lnSpc>
          <a:spcPct val="100000"/>
        </a:lnSpc>
        <a:spcBef>
          <a:spcPts val="500"/>
        </a:spcBef>
        <a:buClr>
          <a:srgbClr val="0B8D43"/>
        </a:buClr>
        <a:buFont typeface="Arial" panose="020B0604020202020204" pitchFamily="34" charset="0"/>
        <a:buNone/>
        <a:defRPr sz="2800" kern="1200">
          <a:solidFill>
            <a:srgbClr val="0B8D4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985838" indent="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Tx/>
        <a:buNone/>
        <a:defRPr sz="2400" kern="1200">
          <a:solidFill>
            <a:schemeClr val="accent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346200" indent="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Tx/>
        <a:buNone/>
        <a:defRPr sz="2400" kern="1200">
          <a:solidFill>
            <a:schemeClr val="accent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706563" indent="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Tx/>
        <a:buNone/>
        <a:defRPr sz="2400" kern="1200">
          <a:solidFill>
            <a:schemeClr val="accent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68" userDrawn="1">
          <p15:clr>
            <a:srgbClr val="F26B43"/>
          </p15:clr>
        </p15:guide>
        <p15:guide id="2" pos="279" userDrawn="1">
          <p15:clr>
            <a:srgbClr val="F26B43"/>
          </p15:clr>
        </p15:guide>
        <p15:guide id="3" orient="horz" pos="142" userDrawn="1">
          <p15:clr>
            <a:srgbClr val="F26B43"/>
          </p15:clr>
        </p15:guide>
        <p15:guide id="4" orient="horz" pos="414" userDrawn="1">
          <p15:clr>
            <a:srgbClr val="F26B43"/>
          </p15:clr>
        </p15:guide>
        <p15:guide id="5" pos="2683" userDrawn="1">
          <p15:clr>
            <a:srgbClr val="F26B43"/>
          </p15:clr>
        </p15:guide>
        <p15:guide id="6" pos="733" userDrawn="1">
          <p15:clr>
            <a:srgbClr val="F26B43"/>
          </p15:clr>
        </p15:guide>
        <p15:guide id="7" orient="horz" pos="822" userDrawn="1">
          <p15:clr>
            <a:srgbClr val="F26B43"/>
          </p15:clr>
        </p15:guide>
        <p15:guide id="8" orient="horz" pos="1502" userDrawn="1">
          <p15:clr>
            <a:srgbClr val="F26B43"/>
          </p15:clr>
        </p15:guide>
        <p15:guide id="9" pos="4566" userDrawn="1">
          <p15:clr>
            <a:srgbClr val="F26B43"/>
          </p15:clr>
        </p15:guide>
        <p15:guide id="10" pos="1459" userDrawn="1">
          <p15:clr>
            <a:srgbClr val="F26B43"/>
          </p15:clr>
        </p15:guide>
        <p15:guide id="11" orient="horz" pos="3929" userDrawn="1">
          <p15:clr>
            <a:srgbClr val="F26B43"/>
          </p15:clr>
        </p15:guide>
        <p15:guide id="12" orient="horz" pos="417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0035265-189A-54FE-899D-05477E82A7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C1877-B6CC-818F-EF34-B4F0AB901E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3</a:t>
            </a:r>
            <a:r>
              <a:rPr lang="en-GB" baseline="30000" dirty="0"/>
              <a:t>rd</a:t>
            </a:r>
            <a:r>
              <a:rPr lang="en-GB" dirty="0"/>
              <a:t> AfroSAFE conference | 8</a:t>
            </a:r>
            <a:r>
              <a:rPr lang="sv-SE" dirty="0"/>
              <a:t>–12 June 2026, </a:t>
            </a:r>
            <a:r>
              <a:rPr lang="en-GB" dirty="0"/>
              <a:t>Lusaka, Zambia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F75AFB9-9C06-FF64-60FE-75E6EDD9C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69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0B83E83-B0FC-93F0-AE32-1E5CB0B29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049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6AA45C2-8DB4-749A-064F-A33C1F325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217563-6D0A-79E0-074B-2A98544FDC9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873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5656DE-3695-8645-EF77-A0D0D8F71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278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142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516B6-71F6-E8BB-04AB-7481BF4F6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77976-6001-393A-DE0E-50A64F6CAF7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B75A214-9C60-29C1-7253-AA9DC13FEBE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898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D06ACC9-10C3-753F-D050-6C31D2EF7E62}"/>
              </a:ext>
            </a:extLst>
          </p:cNvPr>
          <p:cNvSpPr/>
          <p:nvPr/>
        </p:nvSpPr>
        <p:spPr>
          <a:xfrm>
            <a:off x="7472436" y="4107391"/>
            <a:ext cx="2752874" cy="70947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2"/>
                </a:solidFill>
              </a:rPr>
              <a:t>#E3DED1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22F4D32-A96C-147E-44ED-4F4D49C8564E}"/>
              </a:ext>
            </a:extLst>
          </p:cNvPr>
          <p:cNvSpPr/>
          <p:nvPr/>
        </p:nvSpPr>
        <p:spPr>
          <a:xfrm>
            <a:off x="7472436" y="2041133"/>
            <a:ext cx="2752873" cy="2066258"/>
          </a:xfrm>
          <a:prstGeom prst="rect">
            <a:avLst/>
          </a:prstGeom>
          <a:solidFill>
            <a:srgbClr val="E3DED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accent6"/>
                </a:solidFill>
              </a:rPr>
              <a:t>Background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78F8799-AACC-68C6-3450-136A83A7202B}"/>
              </a:ext>
            </a:extLst>
          </p:cNvPr>
          <p:cNvSpPr/>
          <p:nvPr/>
        </p:nvSpPr>
        <p:spPr>
          <a:xfrm>
            <a:off x="4719564" y="4107391"/>
            <a:ext cx="2752874" cy="70947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2"/>
                </a:solidFill>
              </a:rPr>
              <a:t>#F75A0F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527F4C3-6C70-CE42-C77F-E52C7D4CB96E}"/>
              </a:ext>
            </a:extLst>
          </p:cNvPr>
          <p:cNvSpPr/>
          <p:nvPr/>
        </p:nvSpPr>
        <p:spPr>
          <a:xfrm>
            <a:off x="4719564" y="2041133"/>
            <a:ext cx="2752873" cy="2066258"/>
          </a:xfrm>
          <a:prstGeom prst="rect">
            <a:avLst/>
          </a:prstGeom>
          <a:solidFill>
            <a:srgbClr val="F75A0F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accent6"/>
                </a:solidFill>
              </a:rPr>
              <a:t>Heading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73DC77B-8122-103F-F5CF-65ADD5694D8D}"/>
              </a:ext>
            </a:extLst>
          </p:cNvPr>
          <p:cNvSpPr/>
          <p:nvPr/>
        </p:nvSpPr>
        <p:spPr>
          <a:xfrm>
            <a:off x="1966691" y="4107391"/>
            <a:ext cx="2752874" cy="70947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2"/>
                </a:solidFill>
              </a:rPr>
              <a:t>#0B8D43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E42EFA4-C98B-AF19-73CC-99EEAF91F303}"/>
              </a:ext>
            </a:extLst>
          </p:cNvPr>
          <p:cNvSpPr/>
          <p:nvPr/>
        </p:nvSpPr>
        <p:spPr>
          <a:xfrm>
            <a:off x="1966691" y="2041133"/>
            <a:ext cx="2752873" cy="2066258"/>
          </a:xfrm>
          <a:prstGeom prst="rect">
            <a:avLst/>
          </a:prstGeom>
          <a:solidFill>
            <a:srgbClr val="0B8D43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accent6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885264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froSAFE slide master">
  <a:themeElements>
    <a:clrScheme name="AfroSAFE colours">
      <a:dk1>
        <a:srgbClr val="0B8D43"/>
      </a:dk1>
      <a:lt1>
        <a:srgbClr val="0B8D43"/>
      </a:lt1>
      <a:dk2>
        <a:srgbClr val="E3DED1"/>
      </a:dk2>
      <a:lt2>
        <a:srgbClr val="FFFFFF"/>
      </a:lt2>
      <a:accent1>
        <a:srgbClr val="76C49C"/>
      </a:accent1>
      <a:accent2>
        <a:srgbClr val="F75A0F"/>
      </a:accent2>
      <a:accent3>
        <a:srgbClr val="0B8D43"/>
      </a:accent3>
      <a:accent4>
        <a:srgbClr val="FF0000"/>
      </a:accent4>
      <a:accent5>
        <a:srgbClr val="FFFF00"/>
      </a:accent5>
      <a:accent6>
        <a:srgbClr val="000000"/>
      </a:accent6>
      <a:hlink>
        <a:srgbClr val="0B8D43"/>
      </a:hlink>
      <a:folHlink>
        <a:srgbClr val="0B8D43"/>
      </a:folHlink>
    </a:clrScheme>
    <a:fontScheme name="AfroSAFE fonts">
      <a:majorFont>
        <a:latin typeface="Century Gothic"/>
        <a:ea typeface=""/>
        <a:cs typeface=""/>
      </a:majorFont>
      <a:minorFont>
        <a:latin typeface="Tahoma"/>
        <a:ea typeface=""/>
        <a:cs typeface="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roSAFE_Academy_template.potx" id="{9E28DA62-1E15-4AB1-A6F1-2A28D8B6E070}" vid="{15BFCB0B-1B57-4DB4-BB59-694EFE7E12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C504B3F41551846A13FA023890D98F1" ma:contentTypeVersion="0" ma:contentTypeDescription="Skapa ett nytt dokument." ma:contentTypeScope="" ma:versionID="f7d1fd9289101a7176decf6e6f43c46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a1a09a0006d940bbfc6ac123ade057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9C0D8B-E7F9-4F61-BAFE-EB44D62105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BA040EE-9736-491B-9E95-AEC0BF33B2B3}">
  <ds:schemaRefs>
    <ds:schemaRef ds:uri="http://purl.org/dc/terms/"/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DC1B4BB9-1CD6-4AEA-A027-BDEF9954B8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AfroSAFE_Academy_template</Template>
  <TotalTime>0</TotalTime>
  <Words>21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Gothic</vt:lpstr>
      <vt:lpstr>Garamond</vt:lpstr>
      <vt:lpstr>Tahoma</vt:lpstr>
      <vt:lpstr>Wingdings</vt:lpstr>
      <vt:lpstr>AfroSAFE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Lunds universitet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Aliaksei Laureshyn</dc:creator>
  <cp:lastModifiedBy>Aliaksei Laureshyn</cp:lastModifiedBy>
  <cp:revision>1</cp:revision>
  <dcterms:created xsi:type="dcterms:W3CDTF">2025-07-28T14:10:37Z</dcterms:created>
  <dcterms:modified xsi:type="dcterms:W3CDTF">2025-08-05T08:43:02Z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0x0101005C504B3F41551846A13FA023890D98F1</vt:lpwstr>
  </property>
</Properties>
</file>